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794500" cy="9906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EC47F1-F987-4E98-B902-4137C88B8F4F}" type="datetimeFigureOut">
              <a:rPr lang="fr-FR" smtClean="0"/>
              <a:pPr/>
              <a:t>26/09/2017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E0A96E-B8CE-4645-99FE-EC41540CE55B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99040" cy="342555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Bilan d’activité de la Commission Communale d’accessibilité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fr-FR" sz="4000" dirty="0"/>
              <a:t>Commission Communale d’Accessibilité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06489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130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Avis favorables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Avis favorables avec réserves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Total autorisations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4167">
                <a:tc>
                  <a:txBody>
                    <a:bodyPr/>
                    <a:lstStyle/>
                    <a:p>
                      <a:r>
                        <a:rPr lang="fr-FR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itre 1"/>
          <p:cNvSpPr txBox="1">
            <a:spLocks/>
          </p:cNvSpPr>
          <p:nvPr/>
        </p:nvSpPr>
        <p:spPr>
          <a:xfrm>
            <a:off x="539552" y="620688"/>
            <a:ext cx="7992888" cy="5832648"/>
          </a:xfrm>
          <a:prstGeom prst="rect">
            <a:avLst/>
          </a:prstGeom>
        </p:spPr>
        <p:txBody>
          <a:bodyPr vert="horz" lIns="0" rIns="0" bIns="0" anchor="b">
            <a:normAutofit fontScale="55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Nombre</a:t>
            </a:r>
            <a:r>
              <a:rPr kumimoji="0" lang="fr-FR" sz="28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demandes d’autorisations de travaux déposées en mairie :</a:t>
            </a:r>
            <a:endParaRPr lang="fr-FR" sz="2800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 algn="r">
              <a:spcBef>
                <a:spcPct val="0"/>
              </a:spcBef>
              <a:defRPr/>
            </a:pPr>
            <a:r>
              <a:rPr lang="fr-FR" sz="280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2014</a:t>
            </a:r>
            <a:r>
              <a:rPr lang="fr-FR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: 148 AT</a:t>
            </a:r>
          </a:p>
          <a:p>
            <a:pPr lvl="0" algn="r">
              <a:spcBef>
                <a:spcPct val="0"/>
              </a:spcBef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2015</a:t>
            </a:r>
            <a:r>
              <a:rPr kumimoji="0" lang="fr-FR" sz="28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: 479 AT</a:t>
            </a:r>
          </a:p>
          <a:p>
            <a:pPr lvl="0" algn="r">
              <a:spcBef>
                <a:spcPct val="0"/>
              </a:spcBef>
              <a:defRPr/>
            </a:pPr>
            <a:r>
              <a:rPr lang="fr-FR" sz="2800" noProof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2016 : 317 AT total dont 234 AT simples</a:t>
            </a:r>
          </a:p>
          <a:p>
            <a:pPr lvl="0" algn="r">
              <a:spcBef>
                <a:spcPct val="0"/>
              </a:spcBef>
              <a:defRPr/>
            </a:pPr>
            <a:r>
              <a:rPr lang="fr-FR" sz="2800" noProof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25 sept. 2017 235 AT total dont 161 AT simples</a:t>
            </a:r>
          </a:p>
          <a:p>
            <a:pPr lvl="0" algn="r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fr-FR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2016</a:t>
            </a:r>
            <a:r>
              <a:rPr kumimoji="0" lang="fr-FR" sz="29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fr-FR" sz="29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329 </a:t>
            </a:r>
            <a:r>
              <a:rPr lang="fr-FR" sz="2900" dirty="0">
                <a:solidFill>
                  <a:schemeClr val="tx2"/>
                </a:solidFill>
                <a:latin typeface="+mj-lt"/>
              </a:rPr>
              <a:t>dossiers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ont été instruits</a:t>
            </a:r>
            <a:r>
              <a:rPr lang="fr-FR" sz="2800" noProof="0" dirty="0">
                <a:solidFill>
                  <a:schemeClr val="tx2"/>
                </a:solidFill>
                <a:latin typeface="+mj-lt"/>
              </a:rPr>
              <a:t>  par la CCA (329 en 2015 et 2</a:t>
            </a:r>
            <a:r>
              <a:rPr lang="fr-FR" sz="2800" dirty="0">
                <a:solidFill>
                  <a:schemeClr val="tx2"/>
                </a:solidFill>
                <a:latin typeface="+mj-lt"/>
              </a:rPr>
              <a:t>51 en 2014)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r-FR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65 avis favorables (86 en 2015)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214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lang="fr-FR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 favorables avec réserve (147 en 2015)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62 avis </a:t>
            </a:r>
            <a:r>
              <a:rPr lang="fr-FR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défavorables (96 en 2015)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54 avis différés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23 sans objets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142</Words>
  <Application>Microsoft Office PowerPoint</Application>
  <PresentationFormat>Affichage à l'écran (4:3)</PresentationFormat>
  <Paragraphs>64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Constantia</vt:lpstr>
      <vt:lpstr>Wingdings 2</vt:lpstr>
      <vt:lpstr>Débit</vt:lpstr>
      <vt:lpstr>Bilan d’activité de la Commission Communale d’accessibilité</vt:lpstr>
      <vt:lpstr>Commission Communale d’Accessibilité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 d’activité de la Commission Communale d’accessibilité</dc:title>
  <dc:creator>courier</dc:creator>
  <cp:lastModifiedBy>elkouch</cp:lastModifiedBy>
  <cp:revision>12</cp:revision>
  <dcterms:created xsi:type="dcterms:W3CDTF">2014-05-21T16:01:55Z</dcterms:created>
  <dcterms:modified xsi:type="dcterms:W3CDTF">2017-09-26T06:39:10Z</dcterms:modified>
</cp:coreProperties>
</file>